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025B2-A99D-4141-8A02-A46C77AFCC50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EC199-3AEF-4E64-9578-35924727D41F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EC199-3AEF-4E64-9578-35924727D41F}" type="slidenum">
              <a:rPr lang="en-AU" smtClean="0"/>
              <a:pPr/>
              <a:t>2</a:t>
            </a:fld>
            <a:endParaRPr lang="en-A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3F69C-378A-4503-A18F-F02B3D234754}" type="datetimeFigureOut">
              <a:rPr lang="en-US" smtClean="0"/>
              <a:pPr/>
              <a:t>10/12/2009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12B65-FD8D-4D94-80BF-F4984E348A39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au/imgres?imgurl=http://www.blogcdn.com/www.massively.com/media/2008/10/runescape01-sms-1008.jpg&amp;imgrefurl=http://www.massively.com/tag/thq/&amp;usg=__Vff7-yMAH8h-78tlmhhHAvkuBfE=&amp;h=146&amp;w=425&amp;sz=14&amp;hl=en&amp;start=15&amp;tbnid=hF8HZJS95KryLM:&amp;tbnh=43&amp;tbnw=126&amp;prev=/images?q=runescape+title&amp;gbv=2&amp;hl=en&amp;safe=active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images.google.com.au/imgres?imgurl=http://images.stanzapub.com/readers/2009/07/21/lol_1.png&amp;imgrefurl=http://gameolosophy.com/games/online/runescape/runescape-dragon-armor/&amp;usg=__KdofxoHc5i4Fwy2tOuRivE_53hE=&amp;h=313&amp;w=395&amp;sz=129&amp;hl=en&amp;start=4&amp;tbnid=2MP6e6f8fzT7cM:&amp;tbnh=98&amp;tbnw=124&amp;prev=/images?q=runescape+-+dragon+armour&amp;gbv=2&amp;hl=en&amp;safe=active&amp;sa=G" TargetMode="Externa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Massive runescape quiz</a:t>
            </a:r>
            <a:endParaRPr lang="en-AU" dirty="0"/>
          </a:p>
        </p:txBody>
      </p:sp>
      <p:pic>
        <p:nvPicPr>
          <p:cNvPr id="26626" name="Picture 2" descr="http://t3.gstatic.com/images?q=tbn:hF8HZJS95KryLM:http://www.blogcdn.com/www.massively.com/media/2008/10/runescape01-sms-100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214422"/>
            <a:ext cx="4000528" cy="13652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Please click here to move on</a:t>
            </a:r>
            <a:endParaRPr lang="en-AU" dirty="0"/>
          </a:p>
        </p:txBody>
      </p:sp>
      <p:pic>
        <p:nvPicPr>
          <p:cNvPr id="5" name="Picture 4" descr="range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50" y="2247900"/>
            <a:ext cx="1714500" cy="2362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4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Which is a useful skill?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Construction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Combat</a:t>
            </a:r>
            <a:endParaRPr lang="en-AU" dirty="0"/>
          </a:p>
        </p:txBody>
      </p:sp>
      <p:pic>
        <p:nvPicPr>
          <p:cNvPr id="4" name="Picture 3" descr="Runescape_controls_emotes_skillcape_constructio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2428868"/>
            <a:ext cx="2000258" cy="355601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Construction is for building</a:t>
            </a:r>
          </a:p>
          <a:p>
            <a:r>
              <a:rPr lang="en-AU" dirty="0" smtClean="0">
                <a:hlinkClick r:id="rId2" action="ppaction://hlinksldjump"/>
              </a:rPr>
              <a:t>Please click here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Combat is useful for killing enemies and you don’t really need a house. Lol</a:t>
            </a:r>
          </a:p>
          <a:p>
            <a:r>
              <a:rPr lang="en-AU" dirty="0" smtClean="0">
                <a:hlinkClick r:id="rId2" action="ppaction://hlinksldjump"/>
              </a:rPr>
              <a:t>Click for next question</a:t>
            </a:r>
            <a:endParaRPr lang="en-AU" dirty="0"/>
          </a:p>
        </p:txBody>
      </p:sp>
      <p:pic>
        <p:nvPicPr>
          <p:cNvPr id="4" name="Picture 3" descr="summon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3786190"/>
            <a:ext cx="1714500" cy="2667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Question 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is smithing?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Making armour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Killing things</a:t>
            </a:r>
            <a:endParaRPr lang="en-AU" dirty="0"/>
          </a:p>
        </p:txBody>
      </p:sp>
      <p:pic>
        <p:nvPicPr>
          <p:cNvPr id="4" name="Picture 3" descr="Runescape_controls_emotes_skillcape_smithin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50" y="2343150"/>
            <a:ext cx="2000258" cy="25336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here to 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to move on</a:t>
            </a:r>
            <a:endParaRPr lang="en-AU" dirty="0"/>
          </a:p>
        </p:txBody>
      </p:sp>
      <p:pic>
        <p:nvPicPr>
          <p:cNvPr id="4" name="Picture 3" descr="fish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107505"/>
            <a:ext cx="2500330" cy="375049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6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is slayer?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Having to kill a number of things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Making money</a:t>
            </a:r>
            <a:endParaRPr lang="en-AU" dirty="0"/>
          </a:p>
        </p:txBody>
      </p:sp>
      <p:pic>
        <p:nvPicPr>
          <p:cNvPr id="4" name="Picture 3" descr="Runescape_controls_emotes_skillcape_slayer-untrimmed-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2786058"/>
            <a:ext cx="2428892" cy="388622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to 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to move on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is the strongest armour?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Bronze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4" action="ppaction://hlinksldjump"/>
              </a:rPr>
              <a:t>Dragon</a:t>
            </a:r>
            <a:endParaRPr lang="en-AU" dirty="0" smtClean="0"/>
          </a:p>
        </p:txBody>
      </p:sp>
      <p:pic>
        <p:nvPicPr>
          <p:cNvPr id="25602" name="Picture 2" descr="http://t2.gstatic.com/images?q=tbn:2MP6e6f8fzT7cM:http://images.stanzapub.com/readers/2009/07/21/lol_1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285992"/>
            <a:ext cx="3566068" cy="281834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7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Wingdings" pitchFamily="2" charset="2"/>
              <a:buChar char="Ø"/>
            </a:pPr>
            <a:r>
              <a:rPr lang="en-AU" dirty="0" smtClean="0"/>
              <a:t>Who is a noob?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Lvl 3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Lvl 138</a:t>
            </a:r>
            <a:endParaRPr lang="en-AU" dirty="0"/>
          </a:p>
        </p:txBody>
      </p:sp>
      <p:pic>
        <p:nvPicPr>
          <p:cNvPr id="5" name="Picture 4" descr="mage cap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2428868"/>
            <a:ext cx="2035977" cy="271463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Try again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Move on</a:t>
            </a:r>
            <a:endParaRPr lang="en-AU" dirty="0" smtClean="0"/>
          </a:p>
          <a:p>
            <a:r>
              <a:rPr lang="en-AU" dirty="0" smtClean="0"/>
              <a:t>Kinda obvious</a:t>
            </a:r>
            <a:endParaRPr lang="en-AU" dirty="0"/>
          </a:p>
        </p:txBody>
      </p:sp>
      <p:pic>
        <p:nvPicPr>
          <p:cNvPr id="4" name="Picture 3" descr="woodcutt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50" y="2190750"/>
            <a:ext cx="1714500" cy="24765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8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How much money are you allowed to have?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2bill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100mill</a:t>
            </a:r>
            <a:endParaRPr lang="en-AU" dirty="0"/>
          </a:p>
        </p:txBody>
      </p:sp>
      <p:pic>
        <p:nvPicPr>
          <p:cNvPr id="4" name="Picture 3" descr="Runescape_controls_emotes_skillcape_pray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2928934"/>
            <a:ext cx="1714500" cy="3048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to 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To move on click here</a:t>
            </a:r>
            <a:endParaRPr lang="en-AU" dirty="0"/>
          </a:p>
        </p:txBody>
      </p:sp>
      <p:pic>
        <p:nvPicPr>
          <p:cNvPr id="4" name="Picture 3" descr="runecraft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50" y="2400300"/>
            <a:ext cx="1714500" cy="20574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9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Can you only play runescape for a limited time?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Yes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no</a:t>
            </a:r>
            <a:endParaRPr lang="en-AU" dirty="0"/>
          </a:p>
        </p:txBody>
      </p:sp>
      <p:pic>
        <p:nvPicPr>
          <p:cNvPr id="4" name="Picture 3" descr="minin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2436788"/>
            <a:ext cx="2500330" cy="36115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to go to the end of quiz</a:t>
            </a:r>
            <a:endParaRPr lang="en-AU" dirty="0"/>
          </a:p>
        </p:txBody>
      </p:sp>
      <p:pic>
        <p:nvPicPr>
          <p:cNvPr id="4" name="Picture 3" descr="Firemak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8100" y="2286000"/>
            <a:ext cx="1447800" cy="2286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You have finished the quiz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Woohoo!!!!!!!!!</a:t>
            </a:r>
            <a:endParaRPr lang="en-AU" dirty="0" smtClean="0"/>
          </a:p>
          <a:p>
            <a:endParaRPr lang="en-AU" dirty="0"/>
          </a:p>
        </p:txBody>
      </p:sp>
      <p:pic>
        <p:nvPicPr>
          <p:cNvPr id="5" name="Picture 4" descr="agilit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3000372"/>
            <a:ext cx="2222468" cy="38576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here to 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sym typeface="Wingdings" pitchFamily="2" charset="2"/>
              </a:rPr>
              <a:t/>
            </a:r>
            <a:br>
              <a:rPr lang="en-AU" dirty="0" smtClean="0">
                <a:sym typeface="Wingdings" pitchFamily="2" charset="2"/>
              </a:rPr>
            </a:br>
            <a:r>
              <a:rPr lang="en-AU" dirty="0" smtClean="0">
                <a:sym typeface="Wingdings" pitchFamily="2" charset="2"/>
              </a:rPr>
              <a:t>correct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Next question</a:t>
            </a:r>
            <a:endParaRPr lang="en-AU" dirty="0"/>
          </a:p>
        </p:txBody>
      </p:sp>
      <p:pic>
        <p:nvPicPr>
          <p:cNvPr id="4" name="Picture 3" descr="strengt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285992"/>
            <a:ext cx="2500324" cy="33337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Question 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is the highest skill level you can get?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99</a:t>
            </a:r>
            <a:endParaRPr lang="en-AU" dirty="0" smtClean="0"/>
          </a:p>
          <a:p>
            <a:pPr marL="514350" indent="-514350">
              <a:buFont typeface="Arial" pitchFamily="34" charset="0"/>
              <a:buAutoNum type="alphaUcParenR"/>
            </a:pPr>
            <a:r>
              <a:rPr lang="en-AU" dirty="0" smtClean="0">
                <a:hlinkClick r:id="rId3" action="ppaction://hlinksldjump"/>
              </a:rPr>
              <a:t>51</a:t>
            </a:r>
            <a:endParaRPr lang="en-AU" dirty="0"/>
          </a:p>
        </p:txBody>
      </p:sp>
      <p:pic>
        <p:nvPicPr>
          <p:cNvPr id="6" name="Picture 5" descr="99 in a couple of sta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2786058"/>
            <a:ext cx="2786082" cy="377514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here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Correct</a:t>
            </a:r>
            <a:r>
              <a:rPr lang="en-AU" dirty="0" smtClean="0">
                <a:sym typeface="Wingdings" pitchFamily="2" charset="2"/>
              </a:rPr>
              <a:t></a:t>
            </a:r>
            <a:br>
              <a:rPr lang="en-AU" dirty="0" smtClean="0">
                <a:sym typeface="Wingdings" pitchFamily="2" charset="2"/>
              </a:rPr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Click here</a:t>
            </a:r>
            <a:endParaRPr lang="en-AU" dirty="0"/>
          </a:p>
        </p:txBody>
      </p:sp>
      <p:pic>
        <p:nvPicPr>
          <p:cNvPr id="4" name="Picture 3" descr="attac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2555859"/>
            <a:ext cx="2571768" cy="400052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 3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is not real?</a:t>
            </a:r>
          </a:p>
          <a:p>
            <a:pPr marL="514350" indent="-514350">
              <a:buAutoNum type="alphaUcParenR"/>
            </a:pPr>
            <a:r>
              <a:rPr lang="en-AU" dirty="0" smtClean="0">
                <a:hlinkClick r:id="rId2" action="ppaction://hlinksldjump"/>
              </a:rPr>
              <a:t>Magic</a:t>
            </a:r>
            <a:endParaRPr lang="en-AU" dirty="0" smtClean="0"/>
          </a:p>
          <a:p>
            <a:pPr marL="514350" indent="-514350">
              <a:buAutoNum type="alphaUcParenR"/>
            </a:pPr>
            <a:r>
              <a:rPr lang="en-AU" dirty="0" smtClean="0">
                <a:hlinkClick r:id="rId3" action="ppaction://hlinksldjump"/>
              </a:rPr>
              <a:t>Fletching</a:t>
            </a:r>
            <a:endParaRPr lang="en-AU" dirty="0"/>
          </a:p>
        </p:txBody>
      </p:sp>
      <p:pic>
        <p:nvPicPr>
          <p:cNvPr id="4" name="Picture 3" descr="fletchingemot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19500" y="2476500"/>
            <a:ext cx="2952764" cy="29527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Go back</a:t>
            </a:r>
            <a:endParaRPr lang="en-A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222</Words>
  <Application>Microsoft Office PowerPoint</Application>
  <PresentationFormat>On-screen Show (4:3)</PresentationFormat>
  <Paragraphs>79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Massive runescape quiz</vt:lpstr>
      <vt:lpstr>Question 1</vt:lpstr>
      <vt:lpstr>Wrong</vt:lpstr>
      <vt:lpstr> correct</vt:lpstr>
      <vt:lpstr>Question 2</vt:lpstr>
      <vt:lpstr>Wrong</vt:lpstr>
      <vt:lpstr>Correct </vt:lpstr>
      <vt:lpstr>Question 3</vt:lpstr>
      <vt:lpstr>Wrong</vt:lpstr>
      <vt:lpstr>correct</vt:lpstr>
      <vt:lpstr>Question 4</vt:lpstr>
      <vt:lpstr>Wrong</vt:lpstr>
      <vt:lpstr>correct</vt:lpstr>
      <vt:lpstr>Question 5</vt:lpstr>
      <vt:lpstr>wrong</vt:lpstr>
      <vt:lpstr>correct</vt:lpstr>
      <vt:lpstr>Question 6</vt:lpstr>
      <vt:lpstr>wrong</vt:lpstr>
      <vt:lpstr>correct</vt:lpstr>
      <vt:lpstr>Question 7</vt:lpstr>
      <vt:lpstr>Wrong</vt:lpstr>
      <vt:lpstr>correct</vt:lpstr>
      <vt:lpstr>Question 8</vt:lpstr>
      <vt:lpstr>wrong</vt:lpstr>
      <vt:lpstr>correct</vt:lpstr>
      <vt:lpstr>Question 9</vt:lpstr>
      <vt:lpstr>Wrong</vt:lpstr>
      <vt:lpstr>correct</vt:lpstr>
      <vt:lpstr>You have finished the quiz </vt:lpstr>
    </vt:vector>
  </TitlesOfParts>
  <Company>Narre Warren South P-12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Massive runescape quiz</dc:title>
  <dc:creator>user</dc:creator>
  <cp:lastModifiedBy>user</cp:lastModifiedBy>
  <cp:revision>19</cp:revision>
  <dcterms:created xsi:type="dcterms:W3CDTF">2009-09-14T00:01:13Z</dcterms:created>
  <dcterms:modified xsi:type="dcterms:W3CDTF">2009-10-11T22:33:15Z</dcterms:modified>
</cp:coreProperties>
</file>